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80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42" Type="http://schemas.openxmlformats.org/officeDocument/2006/relationships/slide" Target="slides/slide37.xml"/><Relationship Id="rId86" Type="http://schemas.openxmlformats.org/officeDocument/2006/relationships/slide" Target="slides/slide81.xml"/><Relationship Id="rId41" Type="http://schemas.openxmlformats.org/officeDocument/2006/relationships/slide" Target="slides/slide36.xml"/><Relationship Id="rId85" Type="http://schemas.openxmlformats.org/officeDocument/2006/relationships/slide" Target="slides/slide80.xml"/><Relationship Id="rId44" Type="http://schemas.openxmlformats.org/officeDocument/2006/relationships/slide" Target="slides/slide39.xml"/><Relationship Id="rId88" Type="http://schemas.openxmlformats.org/officeDocument/2006/relationships/slide" Target="slides/slide83.xml"/><Relationship Id="rId43" Type="http://schemas.openxmlformats.org/officeDocument/2006/relationships/slide" Target="slides/slide38.xml"/><Relationship Id="rId87" Type="http://schemas.openxmlformats.org/officeDocument/2006/relationships/slide" Target="slides/slide82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89" Type="http://schemas.openxmlformats.org/officeDocument/2006/relationships/slide" Target="slides/slide84.xml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31" Type="http://schemas.openxmlformats.org/officeDocument/2006/relationships/slide" Target="slides/slide26.xml"/><Relationship Id="rId75" Type="http://schemas.openxmlformats.org/officeDocument/2006/relationships/slide" Target="slides/slide70.xml"/><Relationship Id="rId30" Type="http://schemas.openxmlformats.org/officeDocument/2006/relationships/slide" Target="slides/slide25.xml"/><Relationship Id="rId74" Type="http://schemas.openxmlformats.org/officeDocument/2006/relationships/slide" Target="slides/slide69.xml"/><Relationship Id="rId33" Type="http://schemas.openxmlformats.org/officeDocument/2006/relationships/slide" Target="slides/slide28.xml"/><Relationship Id="rId77" Type="http://schemas.openxmlformats.org/officeDocument/2006/relationships/slide" Target="slides/slide72.xml"/><Relationship Id="rId32" Type="http://schemas.openxmlformats.org/officeDocument/2006/relationships/slide" Target="slides/slide27.xml"/><Relationship Id="rId76" Type="http://schemas.openxmlformats.org/officeDocument/2006/relationships/slide" Target="slides/slide71.xml"/><Relationship Id="rId35" Type="http://schemas.openxmlformats.org/officeDocument/2006/relationships/slide" Target="slides/slide30.xml"/><Relationship Id="rId79" Type="http://schemas.openxmlformats.org/officeDocument/2006/relationships/slide" Target="slides/slide74.xml"/><Relationship Id="rId34" Type="http://schemas.openxmlformats.org/officeDocument/2006/relationships/slide" Target="slides/slide29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slide" Target="slides/slide63.xml"/><Relationship Id="rId23" Type="http://schemas.openxmlformats.org/officeDocument/2006/relationships/slide" Target="slides/slide18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slide" Target="slides/slide6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90" Type="http://schemas.openxmlformats.org/officeDocument/2006/relationships/slide" Target="slides/slide85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aee8557d46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aee8557d46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aee8557d46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aee8557d46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aee8557d46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aee8557d46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aee8557d46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aee8557d46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aee8557d46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aee8557d46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aee8557d46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aee8557d46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aee8557d46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aee8557d46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aee8557d46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aee8557d46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aee8557d46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aee8557d46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aee8557d46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aee8557d46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aee8557d4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aee8557d4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aee8557d46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aee8557d46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aee8557d46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aee8557d46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aee8557d46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aee8557d46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aee8557d46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aee8557d46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aee8557d46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aee8557d46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aee8557d46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aee8557d46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aee8557d46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aee8557d46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aee8557d46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aee8557d46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aee8557d46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aee8557d46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aee8557d46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aee8557d46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aee8557d46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aee8557d46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aee8557d46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aee8557d46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aee8557d46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aee8557d46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aee8557d46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aee8557d46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aee8557d46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aee8557d46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aee8557d46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aee8557d46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aee8557d46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aee8557d46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aee8557d46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aee8557d46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aee8557d46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aee8557d46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aee8557d46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aee8557d46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aee8557d46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aee8557d46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aee8557d46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aee8557d46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aee8557d46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aee8557d46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aee8557d46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aee8557d46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aee8557d46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aee8557d46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aee8557d46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aee8557d46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aee8557d46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aee8557d46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aee8557d46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aee8557d46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aee8557d46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aee8557d46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aee8557d46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aee8557d46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aee8557d46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aee8557d46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aee8557d46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aee8557d46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aee8557d46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aee8557d46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aee8557d46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aee8557d46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aee8557d46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aee8557d46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aee8557d46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aee8557d46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aee8557d46_0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aee8557d46_0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aee8557d46_0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aee8557d46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aee8557d46_0_2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aee8557d46_0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aee8557d46_0_2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aee8557d46_0_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aee8557d46_0_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aee8557d46_0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aee8557d46_0_2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aee8557d46_0_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aee8557d46_0_2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aee8557d46_0_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aee8557d46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aee8557d46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aee8557d46_0_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aee8557d46_0_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aee8557d46_0_2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aee8557d46_0_2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aee8557d46_0_2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aee8557d46_0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aee8557d46_0_2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aee8557d46_0_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aee8557d46_0_2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aee8557d46_0_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aee8557d46_0_2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aee8557d46_0_2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aee8557d46_0_2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aee8557d46_0_2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aee8557d46_0_2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aee8557d46_0_2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aee8557d46_0_2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aee8557d46_0_2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aee8557d46_0_2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aee8557d46_0_2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aee8557d46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aee8557d46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aee8557d46_0_2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aee8557d46_0_2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aee8557d46_0_2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aee8557d46_0_2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aee8557d46_0_2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aee8557d46_0_2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aee8557d46_0_2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aee8557d46_0_2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aee8557d46_0_2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aee8557d46_0_2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aee8557d46_0_2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aee8557d46_0_2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aee8557d46_0_2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aee8557d46_0_2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aee8557d46_0_2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aee8557d46_0_2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aee8557d46_0_2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aee8557d46_0_2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aee8557d46_0_3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aee8557d46_0_3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aee8557d46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aee8557d46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aee8557d46_0_3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aee8557d46_0_3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aee8557d46_0_3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aee8557d46_0_3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aee8557d46_0_3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aee8557d46_0_3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aee8557d46_0_3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aee8557d46_0_3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aee8557d46_0_3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aee8557d46_0_3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aee8557d46_0_3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aee8557d46_0_3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aee8557d46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aee8557d46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8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4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1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8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4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7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5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0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8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3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1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2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3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4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8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50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7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5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49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51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59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55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58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53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54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52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6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56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57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60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62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63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64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65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66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69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6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68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79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72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70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71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74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75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78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76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7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77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81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84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83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82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8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sec_20_IoT_Core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730161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730161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730161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730161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730161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730161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730161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730161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730161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730161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730161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730161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730161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730161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730161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730161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730161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730161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730161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730161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730161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730161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730161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730161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730161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730161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21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730161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Google Shape;224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730161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730161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730161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Google Shape;239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730161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730161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730161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Google Shape;249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730161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Google Shape;254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730161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Google Shape;259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730161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Google Shape;264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730161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Google Shape;269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730161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730161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Google Shape;279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730161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Google Shape;284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730161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Google Shape;289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730161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730161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730161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Google Shape;299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730161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4" name="Google Shape;304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730161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730161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" name="Google Shape;314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730161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" name="Google Shape;319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730161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730161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9" name="Google Shape;329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730161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4" name="Google Shape;334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730161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9" name="Google Shape;339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730161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" name="Google Shape;344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730161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730161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9" name="Google Shape;349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730161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730161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Google Shape;359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730161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4" name="Google Shape;364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730161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9" name="Google Shape;369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730161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4" name="Google Shape;374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730161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9" name="Google Shape;379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730161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4" name="Google Shape;384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730161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Google Shape;389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730161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4" name="Google Shape;394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730161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730161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" name="Google Shape;399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730161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4" name="Google Shape;404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730161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" name="Google Shape;409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730161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4" name="Google Shape;414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730161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" name="Google Shape;419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730161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4" name="Google Shape;424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730161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9" name="Google Shape;429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730161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4" name="Google Shape;434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730161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9" name="Google Shape;439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730161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Google Shape;444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730161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730161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9" name="Google Shape;449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730161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4" name="Google Shape;454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730161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9" name="Google Shape;459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730161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4" name="Google Shape;464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730161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9" name="Google Shape;469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730161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4" name="Google Shape;474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730161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730161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